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</p:sldIdLst>
  <p:sldSz cx="6858000" cy="9144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306" y="18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948E370-0323-406A-BAB3-7A4AFCB88BF8}" type="datetimeFigureOut">
              <a:rPr lang="en-US" smtClean="0"/>
              <a:pPr/>
              <a:t>3/16/2011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8FF478-F277-476E-94F1-B0EBC1D769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948E370-0323-406A-BAB3-7A4AFCB88BF8}" type="datetimeFigureOut">
              <a:rPr lang="en-US" smtClean="0"/>
              <a:pPr/>
              <a:t>3/16/2011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8FF478-F277-476E-94F1-B0EBC1D769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948E370-0323-406A-BAB3-7A4AFCB88BF8}" type="datetimeFigureOut">
              <a:rPr lang="en-US" smtClean="0"/>
              <a:pPr/>
              <a:t>3/16/2011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8FF478-F277-476E-94F1-B0EBC1D769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948E370-0323-406A-BAB3-7A4AFCB88BF8}" type="datetimeFigureOut">
              <a:rPr lang="en-US" smtClean="0"/>
              <a:pPr/>
              <a:t>3/16/2011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8FF478-F277-476E-94F1-B0EBC1D769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948E370-0323-406A-BAB3-7A4AFCB88BF8}" type="datetimeFigureOut">
              <a:rPr lang="en-US" smtClean="0"/>
              <a:pPr/>
              <a:t>3/16/2011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8FF478-F277-476E-94F1-B0EBC1D769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948E370-0323-406A-BAB3-7A4AFCB88BF8}" type="datetimeFigureOut">
              <a:rPr lang="en-US" smtClean="0"/>
              <a:pPr/>
              <a:t>3/16/2011</a:t>
            </a:fld>
            <a:endParaRPr lang="en-US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8FF478-F277-476E-94F1-B0EBC1D769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948E370-0323-406A-BAB3-7A4AFCB88BF8}" type="datetimeFigureOut">
              <a:rPr lang="en-US" smtClean="0"/>
              <a:pPr/>
              <a:t>3/16/2011</a:t>
            </a:fld>
            <a:endParaRPr lang="en-US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8FF478-F277-476E-94F1-B0EBC1D769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948E370-0323-406A-BAB3-7A4AFCB88BF8}" type="datetimeFigureOut">
              <a:rPr lang="en-US" smtClean="0"/>
              <a:pPr/>
              <a:t>3/16/2011</a:t>
            </a:fld>
            <a:endParaRPr lang="en-US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8FF478-F277-476E-94F1-B0EBC1D769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948E370-0323-406A-BAB3-7A4AFCB88BF8}" type="datetimeFigureOut">
              <a:rPr lang="en-US" smtClean="0"/>
              <a:pPr/>
              <a:t>3/16/2011</a:t>
            </a:fld>
            <a:endParaRPr lang="en-US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8FF478-F277-476E-94F1-B0EBC1D769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948E370-0323-406A-BAB3-7A4AFCB88BF8}" type="datetimeFigureOut">
              <a:rPr lang="en-US" smtClean="0"/>
              <a:pPr/>
              <a:t>3/16/2011</a:t>
            </a:fld>
            <a:endParaRPr lang="en-US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8FF478-F277-476E-94F1-B0EBC1D769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fr-CA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948E370-0323-406A-BAB3-7A4AFCB88BF8}" type="datetimeFigureOut">
              <a:rPr lang="en-US" smtClean="0"/>
              <a:pPr/>
              <a:t>3/16/2011</a:t>
            </a:fld>
            <a:endParaRPr lang="en-US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8FF478-F277-476E-94F1-B0EBC1D769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342900" y="366184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CA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342900" y="2133601"/>
            <a:ext cx="6172200" cy="6034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8948E370-0323-406A-BAB3-7A4AFCB88BF8}" type="datetimeFigureOut">
              <a:rPr lang="en-US" smtClean="0"/>
              <a:pPr/>
              <a:t>3/16/2011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288FF478-F277-476E-94F1-B0EBC1D7694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/>
          <p:nvPr/>
        </p:nvGrpSpPr>
        <p:grpSpPr>
          <a:xfrm>
            <a:off x="914400" y="1688068"/>
            <a:ext cx="5486400" cy="6375975"/>
            <a:chOff x="914400" y="1459468"/>
            <a:chExt cx="5486400" cy="6375974"/>
          </a:xfrm>
        </p:grpSpPr>
        <p:sp>
          <p:nvSpPr>
            <p:cNvPr id="4" name="TextBox 3"/>
            <p:cNvSpPr txBox="1"/>
            <p:nvPr/>
          </p:nvSpPr>
          <p:spPr>
            <a:xfrm>
              <a:off x="1600200" y="1459468"/>
              <a:ext cx="434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  <a:latin typeface="Constantia" pitchFamily="18" charset="0"/>
                </a:rPr>
                <a:t>2011 World Edition</a:t>
              </a:r>
              <a:endParaRPr lang="en-US" dirty="0">
                <a:solidFill>
                  <a:srgbClr val="0070C0"/>
                </a:solidFill>
                <a:latin typeface="Constantia" pitchFamily="18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968334" y="6881335"/>
              <a:ext cx="5400304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0070C0"/>
                  </a:solidFill>
                  <a:latin typeface="Constantia" pitchFamily="18" charset="0"/>
                </a:rPr>
                <a:t>GENERAL CONFERENCE OF SEVENTH-DAY ADVENTISTS</a:t>
              </a:r>
            </a:p>
            <a:p>
              <a:pPr algn="ctr"/>
              <a:r>
                <a:rPr lang="en-US" sz="1400" dirty="0" smtClean="0">
                  <a:solidFill>
                    <a:srgbClr val="0070C0"/>
                  </a:solidFill>
                  <a:latin typeface="Constantia" pitchFamily="18" charset="0"/>
                </a:rPr>
                <a:t>12501 Old Columbia Pike</a:t>
              </a:r>
            </a:p>
            <a:p>
              <a:pPr algn="ctr"/>
              <a:r>
                <a:rPr lang="en-US" sz="1400" dirty="0" smtClean="0">
                  <a:solidFill>
                    <a:srgbClr val="0070C0"/>
                  </a:solidFill>
                  <a:latin typeface="Constantia" pitchFamily="18" charset="0"/>
                </a:rPr>
                <a:t>Silver Spring, Maryland 20904-6600</a:t>
              </a:r>
            </a:p>
            <a:p>
              <a:pPr algn="ctr"/>
              <a:r>
                <a:rPr lang="en-US" sz="1400" dirty="0" smtClean="0">
                  <a:solidFill>
                    <a:srgbClr val="0070C0"/>
                  </a:solidFill>
                  <a:latin typeface="Constantia" pitchFamily="18" charset="0"/>
                </a:rPr>
                <a:t>U.S.A.</a:t>
              </a:r>
            </a:p>
          </p:txBody>
        </p:sp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38400" y="2637094"/>
              <a:ext cx="2313988" cy="2392106"/>
            </a:xfrm>
            <a:prstGeom prst="rect">
              <a:avLst/>
            </a:prstGeom>
          </p:spPr>
        </p:pic>
        <p:sp>
          <p:nvSpPr>
            <p:cNvPr id="15" name="TextBox 14"/>
            <p:cNvSpPr txBox="1"/>
            <p:nvPr/>
          </p:nvSpPr>
          <p:spPr>
            <a:xfrm>
              <a:off x="914400" y="6629399"/>
              <a:ext cx="54864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0070C0"/>
                  </a:solidFill>
                  <a:latin typeface="Constantia" pitchFamily="18" charset="0"/>
                </a:rPr>
                <a:t>PLANNED GIVING &amp; TRUST SERVICES  DEPARTMENT</a:t>
              </a:r>
              <a:endParaRPr lang="en-US" sz="1400" b="1" dirty="0">
                <a:solidFill>
                  <a:srgbClr val="0070C0"/>
                </a:solidFill>
                <a:latin typeface="Constantia" pitchFamily="18" charset="0"/>
              </a:endParaRPr>
            </a:p>
          </p:txBody>
        </p:sp>
      </p:grpSp>
      <p:cxnSp>
        <p:nvCxnSpPr>
          <p:cNvPr id="21" name="Straight Connector 20"/>
          <p:cNvCxnSpPr/>
          <p:nvPr/>
        </p:nvCxnSpPr>
        <p:spPr>
          <a:xfrm>
            <a:off x="6529450" y="1527587"/>
            <a:ext cx="0" cy="715921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762000" y="8674925"/>
            <a:ext cx="57912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914400" y="585024"/>
            <a:ext cx="0" cy="79493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6400800" y="1527587"/>
            <a:ext cx="0" cy="70068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914400" y="8534400"/>
            <a:ext cx="5486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38"/>
          <p:cNvGrpSpPr/>
          <p:nvPr/>
        </p:nvGrpSpPr>
        <p:grpSpPr>
          <a:xfrm>
            <a:off x="533400" y="316675"/>
            <a:ext cx="6019802" cy="1371599"/>
            <a:chOff x="533400" y="304800"/>
            <a:chExt cx="6019802" cy="1371599"/>
          </a:xfrm>
        </p:grpSpPr>
        <p:pic>
          <p:nvPicPr>
            <p:cNvPr id="36" name="Picture 2" descr="C:\Documents and Settings\UMAR\My Documents\My Pictures\img_bg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5400000">
              <a:off x="2927152" y="-2012745"/>
              <a:ext cx="1232297" cy="60198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7" name="Picture 2" descr="F:\Graphic Cab\Logo &amp; Ico\Icon's\dot png\Internet.pn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rot="5400000">
              <a:off x="844550" y="311150"/>
              <a:ext cx="1371599" cy="1358900"/>
            </a:xfrm>
            <a:prstGeom prst="rect">
              <a:avLst/>
            </a:prstGeom>
            <a:noFill/>
          </p:spPr>
        </p:pic>
        <p:sp>
          <p:nvSpPr>
            <p:cNvPr id="38" name="TextBox 37"/>
            <p:cNvSpPr txBox="1"/>
            <p:nvPr/>
          </p:nvSpPr>
          <p:spPr>
            <a:xfrm>
              <a:off x="1981200" y="681128"/>
              <a:ext cx="4190998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i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glow rad="101600">
                      <a:schemeClr val="accent1">
                        <a:satMod val="175000"/>
                        <a:alpha val="40000"/>
                      </a:schemeClr>
                    </a:glow>
                    <a:outerShdw blurRad="50800" dist="38100" algn="l" rotWithShape="0">
                      <a:prstClr val="black">
                        <a:alpha val="40000"/>
                      </a:prstClr>
                    </a:outerShdw>
                    <a:reflection blurRad="6350" stA="50000" endA="300" endPos="50000" dist="60007" dir="5400000" sy="-100000" algn="bl" rotWithShape="0"/>
                  </a:effectLst>
                  <a:latin typeface="Century Gothic" pitchFamily="34" charset="0"/>
                </a:rPr>
                <a:t>Planned Giving &amp; Trust Services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glow rad="101600">
                      <a:schemeClr val="accent1">
                        <a:satMod val="175000"/>
                        <a:alpha val="40000"/>
                      </a:schemeClr>
                    </a:glow>
                    <a:outerShdw blurRad="50800" dist="38100" algn="l" rotWithShape="0">
                      <a:prstClr val="black">
                        <a:alpha val="40000"/>
                      </a:prstClr>
                    </a:outerShdw>
                    <a:reflection blurRad="6350" stA="50000" endA="300" endPos="50000" dist="60007" dir="5400000" sy="-100000" algn="bl" rotWithShape="0"/>
                  </a:effectLst>
                  <a:latin typeface="Century Gothic" pitchFamily="34" charset="0"/>
                </a:rPr>
                <a:t>            </a:t>
              </a:r>
              <a:r>
                <a:rPr lang="en-US" sz="28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glow rad="101600">
                      <a:schemeClr val="accent1">
                        <a:satMod val="175000"/>
                        <a:alpha val="40000"/>
                      </a:schemeClr>
                    </a:glow>
                    <a:outerShdw blurRad="50800" dist="38100" algn="l" rotWithShape="0">
                      <a:prstClr val="black">
                        <a:alpha val="40000"/>
                      </a:prstClr>
                    </a:outerShdw>
                    <a:reflection blurRad="6350" stA="50000" endA="300" endPos="50000" dist="60007" dir="5400000" sy="-100000" algn="bl" rotWithShape="0"/>
                  </a:effectLst>
                  <a:latin typeface="Century Gothic" pitchFamily="34" charset="0"/>
                </a:rPr>
                <a:t>Manual</a:t>
              </a:r>
              <a:endParaRPr lang="en-US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0000" endA="300" endPos="50000" dist="60007" dir="5400000" sy="-100000" algn="bl" rotWithShape="0"/>
                </a:effectLst>
                <a:latin typeface="Century Gothic" pitchFamily="34" charset="0"/>
              </a:endParaRPr>
            </a:p>
          </p:txBody>
        </p:sp>
      </p:grpSp>
      <p:cxnSp>
        <p:nvCxnSpPr>
          <p:cNvPr id="51" name="Straight Connector 50"/>
          <p:cNvCxnSpPr/>
          <p:nvPr/>
        </p:nvCxnSpPr>
        <p:spPr>
          <a:xfrm flipV="1">
            <a:off x="773875" y="404757"/>
            <a:ext cx="0" cy="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73875" y="381007"/>
            <a:ext cx="0" cy="830579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2694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3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TW_WorldBizGreen</Template>
  <TotalTime>126</TotalTime>
  <Words>32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133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camerong</dc:creator>
  <cp:lastModifiedBy>camerong</cp:lastModifiedBy>
  <cp:revision>16</cp:revision>
  <cp:lastPrinted>2011-02-24T14:20:06Z</cp:lastPrinted>
  <dcterms:created xsi:type="dcterms:W3CDTF">2011-02-09T18:27:30Z</dcterms:created>
  <dcterms:modified xsi:type="dcterms:W3CDTF">2011-03-16T17:34:25Z</dcterms:modified>
</cp:coreProperties>
</file>